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9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al_Tawde" userId="062a44d1-48b5-442d-bb3a-f21e8332a32d" providerId="ADAL" clId="{7974E4C3-0DA7-41DE-8D80-4F0A5D0C72D9}"/>
    <pc:docChg chg="modSld">
      <pc:chgData name="Sonal_Tawde" userId="062a44d1-48b5-442d-bb3a-f21e8332a32d" providerId="ADAL" clId="{7974E4C3-0DA7-41DE-8D80-4F0A5D0C72D9}" dt="2025-09-13T09:54:16.197" v="21" actId="20577"/>
      <pc:docMkLst>
        <pc:docMk/>
      </pc:docMkLst>
      <pc:sldChg chg="modSp mod">
        <pc:chgData name="Sonal_Tawde" userId="062a44d1-48b5-442d-bb3a-f21e8332a32d" providerId="ADAL" clId="{7974E4C3-0DA7-41DE-8D80-4F0A5D0C72D9}" dt="2025-09-13T09:54:16.197" v="21" actId="20577"/>
        <pc:sldMkLst>
          <pc:docMk/>
          <pc:sldMk cId="1982800695" sldId="256"/>
        </pc:sldMkLst>
        <pc:spChg chg="mod">
          <ac:chgData name="Sonal_Tawde" userId="062a44d1-48b5-442d-bb3a-f21e8332a32d" providerId="ADAL" clId="{7974E4C3-0DA7-41DE-8D80-4F0A5D0C72D9}" dt="2025-09-13T09:53:55.497" v="17" actId="403"/>
          <ac:spMkLst>
            <pc:docMk/>
            <pc:sldMk cId="1982800695" sldId="256"/>
            <ac:spMk id="4" creationId="{00000000-0000-0000-0000-000000000000}"/>
          </ac:spMkLst>
        </pc:spChg>
        <pc:spChg chg="mod">
          <ac:chgData name="Sonal_Tawde" userId="062a44d1-48b5-442d-bb3a-f21e8332a32d" providerId="ADAL" clId="{7974E4C3-0DA7-41DE-8D80-4F0A5D0C72D9}" dt="2025-09-13T09:54:16.197" v="21" actId="20577"/>
          <ac:spMkLst>
            <pc:docMk/>
            <pc:sldMk cId="1982800695" sldId="256"/>
            <ac:spMk id="13" creationId="{DEB0170B-A02A-37B3-43CE-35FA94B56258}"/>
          </ac:spMkLst>
        </pc:spChg>
        <pc:picChg chg="mod">
          <ac:chgData name="Sonal_Tawde" userId="062a44d1-48b5-442d-bb3a-f21e8332a32d" providerId="ADAL" clId="{7974E4C3-0DA7-41DE-8D80-4F0A5D0C72D9}" dt="2025-09-13T09:54:04.841" v="19" actId="14100"/>
          <ac:picMkLst>
            <pc:docMk/>
            <pc:sldMk cId="1982800695" sldId="256"/>
            <ac:picMk id="6" creationId="{98482BB3-C222-3E3F-EE8C-57B1F4FAD22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70F16-1B3C-4CDF-816A-78FC05D218A0}" type="datetimeFigureOut">
              <a:rPr lang="en-IN" smtClean="0"/>
              <a:t>13-09-2025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8CE5C-6F35-4291-840E-B7CD0AE91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3749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98CE5C-6F35-4291-840E-B7CD0AE91520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903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Nanotechnology PowerPoint Templates - Templates for PowerPoint, Nanotechnology  PowerPoint Backgrounds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333"/>
          <a:stretch/>
        </p:blipFill>
        <p:spPr bwMode="auto">
          <a:xfrm>
            <a:off x="-20432" y="-34706"/>
            <a:ext cx="9206622" cy="6892706"/>
          </a:xfrm>
          <a:prstGeom prst="rect">
            <a:avLst/>
          </a:prstGeom>
          <a:noFill/>
          <a:ln w="76200">
            <a:solidFill>
              <a:schemeClr val="tx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2663" y="13413"/>
            <a:ext cx="915624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K. Birla College, Kalyan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(Empowered Autonomous Status</a:t>
            </a:r>
            <a:r>
              <a:rPr lang="en-US" dirty="0">
                <a:solidFill>
                  <a:srgbClr val="002060"/>
                </a:solidFill>
              </a:rPr>
              <a:t>)</a:t>
            </a:r>
            <a:endParaRPr lang="en-IN" sz="2000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1C24A9-54D0-472C-AE24-11AC0741CD62}"/>
              </a:ext>
            </a:extLst>
          </p:cNvPr>
          <p:cNvSpPr txBox="1"/>
          <p:nvPr/>
        </p:nvSpPr>
        <p:spPr>
          <a:xfrm>
            <a:off x="-20432" y="208031"/>
            <a:ext cx="9144000" cy="382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IN" sz="18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     </a:t>
            </a:r>
            <a:endParaRPr lang="en-IN" sz="3200" b="1" baseline="-250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882422"/>
            <a:ext cx="910998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Environmental Sciences</a:t>
            </a:r>
            <a:endParaRPr lang="en-IN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celebrates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solidFill>
                  <a:srgbClr val="0070C0"/>
                </a:solidFill>
              </a:rPr>
              <a:t>World Ozone Day</a:t>
            </a:r>
            <a:endParaRPr lang="en-IN" sz="3600" b="1" dirty="0">
              <a:solidFill>
                <a:srgbClr val="0070C0"/>
              </a:solidFill>
            </a:endParaRPr>
          </a:p>
        </p:txBody>
      </p:sp>
      <p:sp>
        <p:nvSpPr>
          <p:cNvPr id="15" name="AutoShape 10" descr="Fullerene @ Chemistry Dictionary &amp; Gloss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-653843" y="5244766"/>
            <a:ext cx="595312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</a:t>
            </a:r>
            <a:r>
              <a:rPr lang="en-IN" sz="2400" dirty="0">
                <a:solidFill>
                  <a:srgbClr val="7030A0"/>
                </a:solidFill>
              </a:rPr>
              <a:t>  </a:t>
            </a:r>
            <a:r>
              <a:rPr lang="en-I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Sanjay Deshmukh </a:t>
            </a:r>
            <a:endParaRPr lang="en-IN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PhD, DSc (</a:t>
            </a:r>
            <a:r>
              <a:rPr lang="en-IN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h.c.</a:t>
            </a:r>
            <a:r>
              <a:rPr lang="en-IN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LLB, DSc (</a:t>
            </a:r>
            <a:r>
              <a:rPr lang="en-IN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h.c.</a:t>
            </a:r>
            <a:r>
              <a:rPr lang="en-IN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LLM </a:t>
            </a:r>
          </a:p>
          <a:p>
            <a:pPr algn="ctr"/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Adjunct Professor- Institute of Chemical Technology (ICT) </a:t>
            </a:r>
          </a:p>
          <a:p>
            <a:pPr algn="ctr"/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HAG Sr. Professor (2015-2025); </a:t>
            </a:r>
          </a:p>
          <a:p>
            <a:pPr algn="ctr"/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Former Head, Univ. Dept. of Life Sciences; </a:t>
            </a:r>
          </a:p>
          <a:p>
            <a:pPr algn="ctr"/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Formerly</a:t>
            </a:r>
            <a:r>
              <a:rPr 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, Vice-Chancellor -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MUMBAI </a:t>
            </a:r>
            <a:endParaRPr lang="en-IN" sz="15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49166" y="4601106"/>
            <a:ext cx="4682492" cy="1025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b="1" dirty="0"/>
              <a:t>     </a:t>
            </a:r>
            <a:r>
              <a:rPr lang="en-US" b="1" dirty="0">
                <a:solidFill>
                  <a:srgbClr val="00B050"/>
                </a:solidFill>
              </a:rPr>
              <a:t>Date</a:t>
            </a:r>
            <a:r>
              <a:rPr lang="en-US" b="1" dirty="0"/>
              <a:t> : Tuesday, the 16</a:t>
            </a:r>
            <a:r>
              <a:rPr lang="en-US" b="1" baseline="30000" dirty="0"/>
              <a:t>th</a:t>
            </a:r>
            <a:r>
              <a:rPr lang="en-US" b="1" dirty="0"/>
              <a:t> September 2025</a:t>
            </a:r>
          </a:p>
          <a:p>
            <a:pPr algn="ctr">
              <a:spcBef>
                <a:spcPts val="300"/>
              </a:spcBef>
            </a:pPr>
            <a:r>
              <a:rPr lang="en-US" b="1" dirty="0"/>
              <a:t>      </a:t>
            </a:r>
            <a:r>
              <a:rPr lang="en-US" b="1" dirty="0">
                <a:solidFill>
                  <a:srgbClr val="00B050"/>
                </a:solidFill>
              </a:rPr>
              <a:t>Time</a:t>
            </a:r>
            <a:r>
              <a:rPr lang="en-US" b="1" dirty="0"/>
              <a:t>: 10.00 am to 11.30 am </a:t>
            </a:r>
          </a:p>
          <a:p>
            <a:pPr algn="ctr">
              <a:spcBef>
                <a:spcPts val="300"/>
              </a:spcBef>
            </a:pPr>
            <a:r>
              <a:rPr lang="en-US" b="1" dirty="0">
                <a:solidFill>
                  <a:srgbClr val="00B050"/>
                </a:solidFill>
              </a:rPr>
              <a:t>Venue</a:t>
            </a:r>
            <a:r>
              <a:rPr lang="en-US" b="1" dirty="0"/>
              <a:t>: Room No. 009, New Building</a:t>
            </a:r>
            <a:endParaRPr lang="en-US" sz="1600" b="1" dirty="0"/>
          </a:p>
        </p:txBody>
      </p:sp>
      <p:sp>
        <p:nvSpPr>
          <p:cNvPr id="9" name="AutoShape 2" descr="Dr D K Aswal will be visiting the SoS in Electronics and Photonics, PRS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" name="AutoShape 7" descr="Concept Save the world save environment The world is in the grass 3187372  Stock Photo at Vecteez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" name="AutoShape 10" descr="World Environment Day 2022 Theme and Host Country | World Environment Day  2022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3" name="TextBox 22"/>
          <p:cNvSpPr txBox="1"/>
          <p:nvPr/>
        </p:nvSpPr>
        <p:spPr>
          <a:xfrm>
            <a:off x="4036824" y="2423209"/>
            <a:ext cx="510717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solidFill>
                  <a:srgbClr val="00B050"/>
                </a:solidFill>
              </a:rPr>
              <a:t>Topic</a:t>
            </a:r>
            <a:endParaRPr lang="en-US" sz="1200" b="1" i="1" dirty="0">
              <a:solidFill>
                <a:srgbClr val="00B050"/>
              </a:solidFill>
            </a:endParaRPr>
          </a:p>
          <a:p>
            <a:pPr algn="ctr"/>
            <a:endParaRPr lang="en-US" sz="1200" b="1" i="1" dirty="0">
              <a:solidFill>
                <a:srgbClr val="00B050"/>
              </a:solidFill>
            </a:endParaRPr>
          </a:p>
          <a:p>
            <a:pPr algn="ctr"/>
            <a:r>
              <a:rPr lang="en-US" sz="2600" b="1" i="1" dirty="0">
                <a:solidFill>
                  <a:srgbClr val="FF0000"/>
                </a:solidFill>
              </a:rPr>
              <a:t>Healing the Sky, Nurturing the Soil: </a:t>
            </a:r>
          </a:p>
          <a:p>
            <a:pPr algn="ctr"/>
            <a:r>
              <a:rPr lang="en-US" sz="2600" b="1" i="1" dirty="0">
                <a:solidFill>
                  <a:srgbClr val="7030A0"/>
                </a:solidFill>
              </a:rPr>
              <a:t>Ozone, Agriculture and the  National </a:t>
            </a:r>
            <a:r>
              <a:rPr lang="en-US" sz="2600" b="1" i="1" dirty="0" err="1">
                <a:solidFill>
                  <a:srgbClr val="7030A0"/>
                </a:solidFill>
              </a:rPr>
              <a:t>Agro</a:t>
            </a:r>
            <a:r>
              <a:rPr lang="en-US" sz="2600" b="1" i="1" dirty="0">
                <a:solidFill>
                  <a:srgbClr val="7030A0"/>
                </a:solidFill>
              </a:rPr>
              <a:t>-Village Renaissance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B0170B-A02A-37B3-43CE-35FA94B56258}"/>
              </a:ext>
            </a:extLst>
          </p:cNvPr>
          <p:cNvSpPr txBox="1"/>
          <p:nvPr/>
        </p:nvSpPr>
        <p:spPr>
          <a:xfrm>
            <a:off x="1310641" y="2064298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</a:rPr>
              <a:t>Special Guest Lecture</a:t>
            </a:r>
            <a:endParaRPr lang="en-US" sz="2400" dirty="0"/>
          </a:p>
        </p:txBody>
      </p:sp>
      <p:pic>
        <p:nvPicPr>
          <p:cNvPr id="6" name="Picture 5" descr="A person with a mustache wearing a black shirt&#10;&#10;AI-generated content may be incorrect.">
            <a:extLst>
              <a:ext uri="{FF2B5EF4-FFF2-40B4-BE49-F238E27FC236}">
                <a16:creationId xmlns:a16="http://schemas.microsoft.com/office/drawing/2014/main" id="{98482BB3-C222-3E3F-EE8C-57B1F4FAD22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31" y="2580881"/>
            <a:ext cx="2806270" cy="2662308"/>
          </a:xfrm>
          <a:prstGeom prst="rect">
            <a:avLst/>
          </a:prstGeom>
          <a:ln>
            <a:noFill/>
          </a:ln>
          <a:effectLst>
            <a:outerShdw blurRad="76200" dist="50800" dir="1800000" algn="ctr" rotWithShape="0">
              <a:srgbClr val="000000">
                <a:alpha val="43137"/>
              </a:srgbClr>
            </a:outerShdw>
            <a:softEdge rad="0"/>
          </a:effec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DCCA00B1-0193-6F36-E60F-8D6DEAD243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91" y="73741"/>
            <a:ext cx="998709" cy="1371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800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125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 Antiqua</vt:lpstr>
      <vt:lpstr>Calibri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Sonal_Tawde</cp:lastModifiedBy>
  <cp:revision>56</cp:revision>
  <dcterms:created xsi:type="dcterms:W3CDTF">2006-08-16T00:00:00Z</dcterms:created>
  <dcterms:modified xsi:type="dcterms:W3CDTF">2025-09-13T09:54:19Z</dcterms:modified>
</cp:coreProperties>
</file>